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8" r:id="rId4"/>
    <p:sldId id="264" r:id="rId5"/>
    <p:sldId id="257" r:id="rId6"/>
    <p:sldId id="259" r:id="rId7"/>
    <p:sldId id="260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483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178C0-9490-2004-E5CE-1733A45C4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B19CB8-427A-BE06-6147-1D26D6810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3E8E2-0176-04E9-E8D2-C74FBABBA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BF431-4F84-46DB-A62A-4EB61D88D2D4}" type="datetimeFigureOut">
              <a:rPr lang="en-ID" smtClean="0"/>
              <a:t>15/08/2022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4B71E-F3D3-C38C-2128-E71A24DD1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683F9-8FE7-22D3-53A1-E8EF4D2DC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375B9-4F09-47DD-8FFC-0157841C6E1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20017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0FA66-A86C-AB99-DF03-EA389BD8F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288DFC-13E4-8542-D0DA-EED8DD1F63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94899-D130-44A7-8002-56A46D21E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BF431-4F84-46DB-A62A-4EB61D88D2D4}" type="datetimeFigureOut">
              <a:rPr lang="en-ID" smtClean="0"/>
              <a:t>15/08/2022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C05EE-968A-E679-2F00-EB057CA3B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A3153-8112-289F-2CCA-CE09AF607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375B9-4F09-47DD-8FFC-0157841C6E1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28183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3D2C67-E279-CEED-5EF7-FFA8D2D513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C3AB9C-4AF5-CF00-F968-9E9BDD427F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0F5E4-8694-9E99-6AC1-8FEF44EE5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BF431-4F84-46DB-A62A-4EB61D88D2D4}" type="datetimeFigureOut">
              <a:rPr lang="en-ID" smtClean="0"/>
              <a:t>15/08/2022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569EF-6F71-F4F3-8E52-98CE78A7A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BA19E-A515-B133-4230-F8DF92DD3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375B9-4F09-47DD-8FFC-0157841C6E1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91925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D068C-539A-0D63-80E7-6036AB0BA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45401-B184-A640-B7BC-ECCB0760A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A8288-8A40-94CB-32DC-8B1F723EC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BF431-4F84-46DB-A62A-4EB61D88D2D4}" type="datetimeFigureOut">
              <a:rPr lang="en-ID" smtClean="0"/>
              <a:t>15/08/2022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4A4AE-42DC-0A73-1AA0-B8DBB63C0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6A4FA-650F-03F9-4117-BB04D52BC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375B9-4F09-47DD-8FFC-0157841C6E1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0266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9990-AADD-B882-5613-535F0CAAA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E1CE3B-2221-4CE7-9113-EB25D86FE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FA8DA-73D4-96EF-8CF1-4A55567BD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BF431-4F84-46DB-A62A-4EB61D88D2D4}" type="datetimeFigureOut">
              <a:rPr lang="en-ID" smtClean="0"/>
              <a:t>15/08/2022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1BF3F-B81D-4CD1-67A8-2A83E5EBF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A5EC1-0C87-3427-CBD3-B85EB1023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375B9-4F09-47DD-8FFC-0157841C6E1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19295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F8F3E-8516-B415-7B00-5B90F0BE7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8214B-EEF0-B87F-9501-51B2CB8EDB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8631E2-1D61-5A8B-2704-9F950257D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5CDE21-940C-FF14-ACCE-2EBADCBBC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BF431-4F84-46DB-A62A-4EB61D88D2D4}" type="datetimeFigureOut">
              <a:rPr lang="en-ID" smtClean="0"/>
              <a:t>15/08/2022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AE211E-72E4-E087-440D-2512C5B63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1EB25-35DC-C9F1-21A4-19722C0D7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375B9-4F09-47DD-8FFC-0157841C6E1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12055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44861-9E82-D305-5470-1E4066568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A17DBD-6EFC-27BC-7C43-C08F8CC6E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30D295-75F6-52D9-7283-4E7F302FB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626A5F-21C7-20E5-D342-0B57CD795E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181704-7AFA-58A1-1467-D7127A62C1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91FD3D-DB1C-B52F-47F6-CDF640D4F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BF431-4F84-46DB-A62A-4EB61D88D2D4}" type="datetimeFigureOut">
              <a:rPr lang="en-ID" smtClean="0"/>
              <a:t>15/08/2022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05C183-3365-1E8D-C8FD-BC461E53E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2CC4FB-7838-A72D-7A3F-82BA07877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375B9-4F09-47DD-8FFC-0157841C6E1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91661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A2C4E-7670-668D-FFE0-6B8CEB0B7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B39175-578E-0F8E-2FE1-0A09E02DA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BF431-4F84-46DB-A62A-4EB61D88D2D4}" type="datetimeFigureOut">
              <a:rPr lang="en-ID" smtClean="0"/>
              <a:t>15/08/2022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D90C07-CF0E-F1DF-1429-341725464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D9EEAA-42AB-A47B-D04F-D94167FF2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375B9-4F09-47DD-8FFC-0157841C6E1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75233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AAB6E6-759F-D70B-A23F-EA4BEDF8A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BF431-4F84-46DB-A62A-4EB61D88D2D4}" type="datetimeFigureOut">
              <a:rPr lang="en-ID" smtClean="0"/>
              <a:t>15/08/2022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6A29F9-CA4A-1485-6C14-9A7520437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D0E3D-3413-A743-ACDC-668DAA9D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375B9-4F09-47DD-8FFC-0157841C6E1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2101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08388-1804-EC72-49D7-509D1A177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37744-E60D-7421-CC66-E94A4922B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F82B4E-0E2E-ED2B-8F1B-09FEA8F6AB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E39A9D-EFA9-E28D-7D83-5F739CE25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BF431-4F84-46DB-A62A-4EB61D88D2D4}" type="datetimeFigureOut">
              <a:rPr lang="en-ID" smtClean="0"/>
              <a:t>15/08/2022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60CD68-31AC-DE7E-2A7F-5FCDD74FD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6528E-3423-FCF1-43A4-A8A72B10F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375B9-4F09-47DD-8FFC-0157841C6E1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1978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D76D7-655F-839B-BE65-AF39D54D7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338D97-6579-9E2F-BC7B-84CF07166F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FA0A86-7B44-7C0B-79C3-54E256F76F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2ACD33-7340-D2B6-6A87-D45B9FDE1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BF431-4F84-46DB-A62A-4EB61D88D2D4}" type="datetimeFigureOut">
              <a:rPr lang="en-ID" smtClean="0"/>
              <a:t>15/08/2022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B7CF2D-B04B-7AC7-1332-00104BA59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04A406-86F2-B8F8-A2A0-4D77313B3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375B9-4F09-47DD-8FFC-0157841C6E1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62047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FF7570-4A75-A254-80D9-4F84E3A01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71526D-6AA5-EF8D-0A08-50B63B30C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4CD84-760B-95E8-E5B6-8B1EA15FD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BF431-4F84-46DB-A62A-4EB61D88D2D4}" type="datetimeFigureOut">
              <a:rPr lang="en-ID" smtClean="0"/>
              <a:t>15/08/2022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30421-CC0B-987B-BCB2-D36A928668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48257-5091-FCD3-04AF-1453845AAC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375B9-4F09-47DD-8FFC-0157841C6E1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26243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1.xml"/><Relationship Id="rId7" Type="http://schemas.openxmlformats.org/officeDocument/2006/relationships/slide" Target="slide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11" Type="http://schemas.openxmlformats.org/officeDocument/2006/relationships/slide" Target="slide2.xml"/><Relationship Id="rId5" Type="http://schemas.openxmlformats.org/officeDocument/2006/relationships/slide" Target="slide5.xml"/><Relationship Id="rId10" Type="http://schemas.openxmlformats.org/officeDocument/2006/relationships/slide" Target="slide7.xml"/><Relationship Id="rId4" Type="http://schemas.openxmlformats.org/officeDocument/2006/relationships/slide" Target="slide3.xml"/><Relationship Id="rId9" Type="http://schemas.openxmlformats.org/officeDocument/2006/relationships/slide" Target="slide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1.xml"/><Relationship Id="rId7" Type="http://schemas.openxmlformats.org/officeDocument/2006/relationships/slide" Target="slide8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slide" Target="slid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slide" Target="slide6.xml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slide" Target="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1.xml"/><Relationship Id="rId7" Type="http://schemas.openxmlformats.org/officeDocument/2006/relationships/slide" Target="slide8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1.xml"/><Relationship Id="rId7" Type="http://schemas.openxmlformats.org/officeDocument/2006/relationships/slide" Target="slide8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slide" Target="slid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slide" Target="slide1.xml"/><Relationship Id="rId7" Type="http://schemas.openxmlformats.org/officeDocument/2006/relationships/slide" Target="slide9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slide" Target="slid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slide" Target="slide1.xml"/><Relationship Id="rId7" Type="http://schemas.openxmlformats.org/officeDocument/2006/relationships/slide" Target="slide9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5" Type="http://schemas.openxmlformats.org/officeDocument/2006/relationships/slide" Target="slide6.xml"/><Relationship Id="rId4" Type="http://schemas.openxmlformats.org/officeDocument/2006/relationships/slide" Target="slide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slide" Target="slide1.xml"/><Relationship Id="rId7" Type="http://schemas.openxmlformats.org/officeDocument/2006/relationships/slide" Target="slide9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slide" Target="slide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slide" Target="slide1.xml"/><Relationship Id="rId7" Type="http://schemas.openxmlformats.org/officeDocument/2006/relationships/slide" Target="slide8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slide" Target="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EEDEBA-83BE-5FE6-27D1-B4D356E35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491F1F57-9131-A443-B7CF-7357ABFC6E21}"/>
              </a:ext>
            </a:extLst>
          </p:cNvPr>
          <p:cNvSpPr/>
          <p:nvPr/>
        </p:nvSpPr>
        <p:spPr>
          <a:xfrm>
            <a:off x="852854" y="808892"/>
            <a:ext cx="1248508" cy="422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hlinkClick r:id="rId4" action="ppaction://hlinksldjump"/>
            <a:extLst>
              <a:ext uri="{FF2B5EF4-FFF2-40B4-BE49-F238E27FC236}">
                <a16:creationId xmlns:a16="http://schemas.microsoft.com/office/drawing/2014/main" id="{E7FA0357-4AD0-30D5-A79C-335D88D71F66}"/>
              </a:ext>
            </a:extLst>
          </p:cNvPr>
          <p:cNvSpPr/>
          <p:nvPr/>
        </p:nvSpPr>
        <p:spPr>
          <a:xfrm>
            <a:off x="10629900" y="888022"/>
            <a:ext cx="536331" cy="260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hlinkClick r:id="rId5" action="ppaction://hlinksldjump"/>
            <a:extLst>
              <a:ext uri="{FF2B5EF4-FFF2-40B4-BE49-F238E27FC236}">
                <a16:creationId xmlns:a16="http://schemas.microsoft.com/office/drawing/2014/main" id="{9132711B-5BED-6001-84F8-C07029CAF8C9}"/>
              </a:ext>
            </a:extLst>
          </p:cNvPr>
          <p:cNvSpPr/>
          <p:nvPr/>
        </p:nvSpPr>
        <p:spPr>
          <a:xfrm>
            <a:off x="791308" y="1415562"/>
            <a:ext cx="2549769" cy="27783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hlinkClick r:id="rId6" action="ppaction://hlinksldjump"/>
            <a:extLst>
              <a:ext uri="{FF2B5EF4-FFF2-40B4-BE49-F238E27FC236}">
                <a16:creationId xmlns:a16="http://schemas.microsoft.com/office/drawing/2014/main" id="{257F4FE2-6EA7-81F7-FF04-D497A8DB7A3E}"/>
              </a:ext>
            </a:extLst>
          </p:cNvPr>
          <p:cNvSpPr/>
          <p:nvPr/>
        </p:nvSpPr>
        <p:spPr>
          <a:xfrm>
            <a:off x="3431931" y="1415561"/>
            <a:ext cx="2549769" cy="27783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hlinkClick r:id="rId7" action="ppaction://hlinksldjump"/>
            <a:extLst>
              <a:ext uri="{FF2B5EF4-FFF2-40B4-BE49-F238E27FC236}">
                <a16:creationId xmlns:a16="http://schemas.microsoft.com/office/drawing/2014/main" id="{29812E68-A0DB-5DEE-8725-7DC6CA7CD333}"/>
              </a:ext>
            </a:extLst>
          </p:cNvPr>
          <p:cNvSpPr/>
          <p:nvPr/>
        </p:nvSpPr>
        <p:spPr>
          <a:xfrm>
            <a:off x="6096000" y="1415560"/>
            <a:ext cx="2549769" cy="27783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hlinkClick r:id="rId8" action="ppaction://hlinksldjump"/>
            <a:extLst>
              <a:ext uri="{FF2B5EF4-FFF2-40B4-BE49-F238E27FC236}">
                <a16:creationId xmlns:a16="http://schemas.microsoft.com/office/drawing/2014/main" id="{1EDCF1B8-75C1-B54D-5697-BD916D5670AA}"/>
              </a:ext>
            </a:extLst>
          </p:cNvPr>
          <p:cNvSpPr/>
          <p:nvPr/>
        </p:nvSpPr>
        <p:spPr>
          <a:xfrm>
            <a:off x="791307" y="4281854"/>
            <a:ext cx="2549769" cy="25761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hlinkClick r:id="rId9" action="ppaction://hlinksldjump"/>
            <a:extLst>
              <a:ext uri="{FF2B5EF4-FFF2-40B4-BE49-F238E27FC236}">
                <a16:creationId xmlns:a16="http://schemas.microsoft.com/office/drawing/2014/main" id="{B8FEB5AA-4DE1-6656-A272-B78885CE7A54}"/>
              </a:ext>
            </a:extLst>
          </p:cNvPr>
          <p:cNvSpPr/>
          <p:nvPr/>
        </p:nvSpPr>
        <p:spPr>
          <a:xfrm>
            <a:off x="3431931" y="4281854"/>
            <a:ext cx="2549769" cy="25761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hlinkClick r:id="rId10" action="ppaction://hlinksldjump"/>
            <a:extLst>
              <a:ext uri="{FF2B5EF4-FFF2-40B4-BE49-F238E27FC236}">
                <a16:creationId xmlns:a16="http://schemas.microsoft.com/office/drawing/2014/main" id="{C76D54DE-5A88-FF80-A2F2-DBB6935C3EB0}"/>
              </a:ext>
            </a:extLst>
          </p:cNvPr>
          <p:cNvSpPr/>
          <p:nvPr/>
        </p:nvSpPr>
        <p:spPr>
          <a:xfrm>
            <a:off x="6072555" y="4281854"/>
            <a:ext cx="2549769" cy="25761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Oval 13">
            <a:hlinkClick r:id="rId11" action="ppaction://hlinksldjump"/>
            <a:extLst>
              <a:ext uri="{FF2B5EF4-FFF2-40B4-BE49-F238E27FC236}">
                <a16:creationId xmlns:a16="http://schemas.microsoft.com/office/drawing/2014/main" id="{0CD1C896-8AC2-7F30-03C5-8F322ECCDD20}"/>
              </a:ext>
            </a:extLst>
          </p:cNvPr>
          <p:cNvSpPr/>
          <p:nvPr/>
        </p:nvSpPr>
        <p:spPr>
          <a:xfrm>
            <a:off x="10207869" y="3191608"/>
            <a:ext cx="184639" cy="17584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Oval 14">
            <a:hlinkClick r:id="rId11" action="ppaction://hlinksldjump"/>
            <a:extLst>
              <a:ext uri="{FF2B5EF4-FFF2-40B4-BE49-F238E27FC236}">
                <a16:creationId xmlns:a16="http://schemas.microsoft.com/office/drawing/2014/main" id="{54AE26E7-5ECE-238A-8C16-60409E957CF5}"/>
              </a:ext>
            </a:extLst>
          </p:cNvPr>
          <p:cNvSpPr/>
          <p:nvPr/>
        </p:nvSpPr>
        <p:spPr>
          <a:xfrm>
            <a:off x="10805745" y="3191608"/>
            <a:ext cx="184639" cy="17584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13200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9C11BF-C261-6768-ACBF-3554FA07F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491F1F57-9131-A443-B7CF-7357ABFC6E21}"/>
              </a:ext>
            </a:extLst>
          </p:cNvPr>
          <p:cNvSpPr/>
          <p:nvPr/>
        </p:nvSpPr>
        <p:spPr>
          <a:xfrm>
            <a:off x="852854" y="808892"/>
            <a:ext cx="1248508" cy="422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hlinkClick r:id="rId4" action="ppaction://hlinksldjump"/>
            <a:extLst>
              <a:ext uri="{FF2B5EF4-FFF2-40B4-BE49-F238E27FC236}">
                <a16:creationId xmlns:a16="http://schemas.microsoft.com/office/drawing/2014/main" id="{E7FA0357-4AD0-30D5-A79C-335D88D71F66}"/>
              </a:ext>
            </a:extLst>
          </p:cNvPr>
          <p:cNvSpPr/>
          <p:nvPr/>
        </p:nvSpPr>
        <p:spPr>
          <a:xfrm>
            <a:off x="10656276" y="889487"/>
            <a:ext cx="536331" cy="260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hlinkClick r:id="rId5" action="ppaction://hlinksldjump"/>
            <a:extLst>
              <a:ext uri="{FF2B5EF4-FFF2-40B4-BE49-F238E27FC236}">
                <a16:creationId xmlns:a16="http://schemas.microsoft.com/office/drawing/2014/main" id="{4271D5EF-5AFF-AF36-C39A-48BD5872D32F}"/>
              </a:ext>
            </a:extLst>
          </p:cNvPr>
          <p:cNvSpPr/>
          <p:nvPr/>
        </p:nvSpPr>
        <p:spPr>
          <a:xfrm>
            <a:off x="852854" y="4870937"/>
            <a:ext cx="2417884" cy="1679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hlinkClick r:id="rId6" action="ppaction://hlinksldjump"/>
            <a:extLst>
              <a:ext uri="{FF2B5EF4-FFF2-40B4-BE49-F238E27FC236}">
                <a16:creationId xmlns:a16="http://schemas.microsoft.com/office/drawing/2014/main" id="{9FBB3EBF-3AC5-CFFB-6755-F1F6948E1622}"/>
              </a:ext>
            </a:extLst>
          </p:cNvPr>
          <p:cNvSpPr/>
          <p:nvPr/>
        </p:nvSpPr>
        <p:spPr>
          <a:xfrm>
            <a:off x="3502269" y="4870938"/>
            <a:ext cx="2417884" cy="1679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hlinkClick r:id="rId7" action="ppaction://hlinksldjump"/>
            <a:extLst>
              <a:ext uri="{FF2B5EF4-FFF2-40B4-BE49-F238E27FC236}">
                <a16:creationId xmlns:a16="http://schemas.microsoft.com/office/drawing/2014/main" id="{8F1B9CFF-A5AA-A4C5-702D-47BCA1FEC923}"/>
              </a:ext>
            </a:extLst>
          </p:cNvPr>
          <p:cNvSpPr/>
          <p:nvPr/>
        </p:nvSpPr>
        <p:spPr>
          <a:xfrm>
            <a:off x="6062295" y="4870938"/>
            <a:ext cx="2417884" cy="1679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hlinkClick r:id="rId8" action="ppaction://hlinksldjump"/>
            <a:extLst>
              <a:ext uri="{FF2B5EF4-FFF2-40B4-BE49-F238E27FC236}">
                <a16:creationId xmlns:a16="http://schemas.microsoft.com/office/drawing/2014/main" id="{3F3DC346-DD6C-1BCD-4ABD-E573F43AA84F}"/>
              </a:ext>
            </a:extLst>
          </p:cNvPr>
          <p:cNvSpPr/>
          <p:nvPr/>
        </p:nvSpPr>
        <p:spPr>
          <a:xfrm>
            <a:off x="8636245" y="4870937"/>
            <a:ext cx="2417884" cy="1679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12557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81C3F4-AC43-C65B-A3AC-E55D0AE0F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491F1F57-9131-A443-B7CF-7357ABFC6E21}"/>
              </a:ext>
            </a:extLst>
          </p:cNvPr>
          <p:cNvSpPr/>
          <p:nvPr/>
        </p:nvSpPr>
        <p:spPr>
          <a:xfrm>
            <a:off x="852854" y="808892"/>
            <a:ext cx="1248508" cy="422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hlinkClick r:id="rId4" action="ppaction://hlinksldjump"/>
            <a:extLst>
              <a:ext uri="{FF2B5EF4-FFF2-40B4-BE49-F238E27FC236}">
                <a16:creationId xmlns:a16="http://schemas.microsoft.com/office/drawing/2014/main" id="{E7FA0357-4AD0-30D5-A79C-335D88D71F66}"/>
              </a:ext>
            </a:extLst>
          </p:cNvPr>
          <p:cNvSpPr/>
          <p:nvPr/>
        </p:nvSpPr>
        <p:spPr>
          <a:xfrm>
            <a:off x="10629900" y="888022"/>
            <a:ext cx="536331" cy="260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E0622367-A80F-6B77-96AF-90F334E3CC2B}"/>
              </a:ext>
            </a:extLst>
          </p:cNvPr>
          <p:cNvSpPr/>
          <p:nvPr/>
        </p:nvSpPr>
        <p:spPr>
          <a:xfrm>
            <a:off x="852853" y="1424354"/>
            <a:ext cx="2532185" cy="28311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Oval 13">
            <a:hlinkClick r:id="rId3" action="ppaction://hlinksldjump"/>
            <a:extLst>
              <a:ext uri="{FF2B5EF4-FFF2-40B4-BE49-F238E27FC236}">
                <a16:creationId xmlns:a16="http://schemas.microsoft.com/office/drawing/2014/main" id="{5F9FDC11-E197-5997-2F66-58BDBBC3863F}"/>
              </a:ext>
            </a:extLst>
          </p:cNvPr>
          <p:cNvSpPr/>
          <p:nvPr/>
        </p:nvSpPr>
        <p:spPr>
          <a:xfrm>
            <a:off x="9697915" y="3209192"/>
            <a:ext cx="175847" cy="15826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Oval 14">
            <a:hlinkClick r:id="rId3" action="ppaction://hlinksldjump"/>
            <a:extLst>
              <a:ext uri="{FF2B5EF4-FFF2-40B4-BE49-F238E27FC236}">
                <a16:creationId xmlns:a16="http://schemas.microsoft.com/office/drawing/2014/main" id="{E797A966-FE23-61DA-A402-C18E25E68A36}"/>
              </a:ext>
            </a:extLst>
          </p:cNvPr>
          <p:cNvSpPr/>
          <p:nvPr/>
        </p:nvSpPr>
        <p:spPr>
          <a:xfrm>
            <a:off x="9111761" y="3209192"/>
            <a:ext cx="175847" cy="15826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53407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E7223B-4799-7E23-8C49-6D0479E4D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491F1F57-9131-A443-B7CF-7357ABFC6E21}"/>
              </a:ext>
            </a:extLst>
          </p:cNvPr>
          <p:cNvSpPr/>
          <p:nvPr/>
        </p:nvSpPr>
        <p:spPr>
          <a:xfrm>
            <a:off x="852854" y="808892"/>
            <a:ext cx="1248508" cy="422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hlinkClick r:id="rId4" action="ppaction://hlinksldjump"/>
            <a:extLst>
              <a:ext uri="{FF2B5EF4-FFF2-40B4-BE49-F238E27FC236}">
                <a16:creationId xmlns:a16="http://schemas.microsoft.com/office/drawing/2014/main" id="{E7FA0357-4AD0-30D5-A79C-335D88D71F66}"/>
              </a:ext>
            </a:extLst>
          </p:cNvPr>
          <p:cNvSpPr/>
          <p:nvPr/>
        </p:nvSpPr>
        <p:spPr>
          <a:xfrm>
            <a:off x="10688894" y="889487"/>
            <a:ext cx="536331" cy="260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2921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B5BAA0-0AED-4827-B968-0BE63BBB7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491F1F57-9131-A443-B7CF-7357ABFC6E21}"/>
              </a:ext>
            </a:extLst>
          </p:cNvPr>
          <p:cNvSpPr/>
          <p:nvPr/>
        </p:nvSpPr>
        <p:spPr>
          <a:xfrm>
            <a:off x="852854" y="808892"/>
            <a:ext cx="1248508" cy="422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hlinkClick r:id="rId4" action="ppaction://hlinksldjump"/>
            <a:extLst>
              <a:ext uri="{FF2B5EF4-FFF2-40B4-BE49-F238E27FC236}">
                <a16:creationId xmlns:a16="http://schemas.microsoft.com/office/drawing/2014/main" id="{E7FA0357-4AD0-30D5-A79C-335D88D71F66}"/>
              </a:ext>
            </a:extLst>
          </p:cNvPr>
          <p:cNvSpPr/>
          <p:nvPr/>
        </p:nvSpPr>
        <p:spPr>
          <a:xfrm>
            <a:off x="10653725" y="889487"/>
            <a:ext cx="536331" cy="260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hlinkClick r:id="rId5" action="ppaction://hlinksldjump"/>
            <a:extLst>
              <a:ext uri="{FF2B5EF4-FFF2-40B4-BE49-F238E27FC236}">
                <a16:creationId xmlns:a16="http://schemas.microsoft.com/office/drawing/2014/main" id="{0A3DBA25-0219-680A-C7FF-048B162825D0}"/>
              </a:ext>
            </a:extLst>
          </p:cNvPr>
          <p:cNvSpPr/>
          <p:nvPr/>
        </p:nvSpPr>
        <p:spPr>
          <a:xfrm>
            <a:off x="931985" y="4870938"/>
            <a:ext cx="2417884" cy="1679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hlinkClick r:id="rId6" action="ppaction://hlinksldjump"/>
            <a:extLst>
              <a:ext uri="{FF2B5EF4-FFF2-40B4-BE49-F238E27FC236}">
                <a16:creationId xmlns:a16="http://schemas.microsoft.com/office/drawing/2014/main" id="{6A2E5839-42B4-195E-8E79-98269F0A5728}"/>
              </a:ext>
            </a:extLst>
          </p:cNvPr>
          <p:cNvSpPr/>
          <p:nvPr/>
        </p:nvSpPr>
        <p:spPr>
          <a:xfrm>
            <a:off x="3502269" y="4870938"/>
            <a:ext cx="2417884" cy="1679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8F3FF86C-8EB7-3103-A53A-D265ACA6E834}"/>
              </a:ext>
            </a:extLst>
          </p:cNvPr>
          <p:cNvSpPr/>
          <p:nvPr/>
        </p:nvSpPr>
        <p:spPr>
          <a:xfrm>
            <a:off x="6062295" y="4870938"/>
            <a:ext cx="2417884" cy="1679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hlinkClick r:id="rId8" action="ppaction://hlinksldjump"/>
            <a:extLst>
              <a:ext uri="{FF2B5EF4-FFF2-40B4-BE49-F238E27FC236}">
                <a16:creationId xmlns:a16="http://schemas.microsoft.com/office/drawing/2014/main" id="{30920908-50BA-DAA3-5BFF-C42ABDAD9F96}"/>
              </a:ext>
            </a:extLst>
          </p:cNvPr>
          <p:cNvSpPr/>
          <p:nvPr/>
        </p:nvSpPr>
        <p:spPr>
          <a:xfrm>
            <a:off x="8636245" y="4870937"/>
            <a:ext cx="2417884" cy="1679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96756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303CA8-4177-AE0B-C775-BAF5FF613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491F1F57-9131-A443-B7CF-7357ABFC6E21}"/>
              </a:ext>
            </a:extLst>
          </p:cNvPr>
          <p:cNvSpPr/>
          <p:nvPr/>
        </p:nvSpPr>
        <p:spPr>
          <a:xfrm>
            <a:off x="852854" y="808892"/>
            <a:ext cx="1248508" cy="422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hlinkClick r:id="rId4" action="ppaction://hlinksldjump"/>
            <a:extLst>
              <a:ext uri="{FF2B5EF4-FFF2-40B4-BE49-F238E27FC236}">
                <a16:creationId xmlns:a16="http://schemas.microsoft.com/office/drawing/2014/main" id="{E7FA0357-4AD0-30D5-A79C-335D88D71F66}"/>
              </a:ext>
            </a:extLst>
          </p:cNvPr>
          <p:cNvSpPr/>
          <p:nvPr/>
        </p:nvSpPr>
        <p:spPr>
          <a:xfrm>
            <a:off x="10717823" y="889487"/>
            <a:ext cx="536331" cy="260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hlinkClick r:id="rId5" action="ppaction://hlinksldjump"/>
            <a:extLst>
              <a:ext uri="{FF2B5EF4-FFF2-40B4-BE49-F238E27FC236}">
                <a16:creationId xmlns:a16="http://schemas.microsoft.com/office/drawing/2014/main" id="{0095ABF3-B2CF-B172-8B3B-1ECEC00EE836}"/>
              </a:ext>
            </a:extLst>
          </p:cNvPr>
          <p:cNvSpPr/>
          <p:nvPr/>
        </p:nvSpPr>
        <p:spPr>
          <a:xfrm>
            <a:off x="931985" y="4870938"/>
            <a:ext cx="2417884" cy="1679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hlinkClick r:id="rId6" action="ppaction://hlinksldjump"/>
            <a:extLst>
              <a:ext uri="{FF2B5EF4-FFF2-40B4-BE49-F238E27FC236}">
                <a16:creationId xmlns:a16="http://schemas.microsoft.com/office/drawing/2014/main" id="{F0F03432-787B-9B25-59F1-E10BC3CDD7C3}"/>
              </a:ext>
            </a:extLst>
          </p:cNvPr>
          <p:cNvSpPr/>
          <p:nvPr/>
        </p:nvSpPr>
        <p:spPr>
          <a:xfrm>
            <a:off x="3502269" y="4870938"/>
            <a:ext cx="2417884" cy="1679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hlinkClick r:id="rId7" action="ppaction://hlinksldjump"/>
            <a:extLst>
              <a:ext uri="{FF2B5EF4-FFF2-40B4-BE49-F238E27FC236}">
                <a16:creationId xmlns:a16="http://schemas.microsoft.com/office/drawing/2014/main" id="{92534887-CD5D-2178-C0DE-A312CE4311B1}"/>
              </a:ext>
            </a:extLst>
          </p:cNvPr>
          <p:cNvSpPr/>
          <p:nvPr/>
        </p:nvSpPr>
        <p:spPr>
          <a:xfrm>
            <a:off x="6062295" y="4870938"/>
            <a:ext cx="2417884" cy="1679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hlinkClick r:id="rId8" action="ppaction://hlinksldjump"/>
            <a:extLst>
              <a:ext uri="{FF2B5EF4-FFF2-40B4-BE49-F238E27FC236}">
                <a16:creationId xmlns:a16="http://schemas.microsoft.com/office/drawing/2014/main" id="{E54AC2BC-FE2A-2C90-C1E2-A29FB03EF495}"/>
              </a:ext>
            </a:extLst>
          </p:cNvPr>
          <p:cNvSpPr/>
          <p:nvPr/>
        </p:nvSpPr>
        <p:spPr>
          <a:xfrm>
            <a:off x="8636245" y="4870937"/>
            <a:ext cx="2417884" cy="1679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20801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80728D-FC21-581E-4EAE-202F64A9C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491F1F57-9131-A443-B7CF-7357ABFC6E21}"/>
              </a:ext>
            </a:extLst>
          </p:cNvPr>
          <p:cNvSpPr/>
          <p:nvPr/>
        </p:nvSpPr>
        <p:spPr>
          <a:xfrm>
            <a:off x="852854" y="808892"/>
            <a:ext cx="1248508" cy="422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hlinkClick r:id="rId4" action="ppaction://hlinksldjump"/>
            <a:extLst>
              <a:ext uri="{FF2B5EF4-FFF2-40B4-BE49-F238E27FC236}">
                <a16:creationId xmlns:a16="http://schemas.microsoft.com/office/drawing/2014/main" id="{E7FA0357-4AD0-30D5-A79C-335D88D71F66}"/>
              </a:ext>
            </a:extLst>
          </p:cNvPr>
          <p:cNvSpPr/>
          <p:nvPr/>
        </p:nvSpPr>
        <p:spPr>
          <a:xfrm>
            <a:off x="10656276" y="889487"/>
            <a:ext cx="536331" cy="260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hlinkClick r:id="rId5" action="ppaction://hlinksldjump"/>
            <a:extLst>
              <a:ext uri="{FF2B5EF4-FFF2-40B4-BE49-F238E27FC236}">
                <a16:creationId xmlns:a16="http://schemas.microsoft.com/office/drawing/2014/main" id="{73D2E7FD-8E3E-E17A-BCEC-F615258FEF76}"/>
              </a:ext>
            </a:extLst>
          </p:cNvPr>
          <p:cNvSpPr/>
          <p:nvPr/>
        </p:nvSpPr>
        <p:spPr>
          <a:xfrm>
            <a:off x="852854" y="4870937"/>
            <a:ext cx="2417884" cy="1679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hlinkClick r:id="rId6" action="ppaction://hlinksldjump"/>
            <a:extLst>
              <a:ext uri="{FF2B5EF4-FFF2-40B4-BE49-F238E27FC236}">
                <a16:creationId xmlns:a16="http://schemas.microsoft.com/office/drawing/2014/main" id="{23C53190-60CD-B097-D3EF-84CC7D1E6305}"/>
              </a:ext>
            </a:extLst>
          </p:cNvPr>
          <p:cNvSpPr/>
          <p:nvPr/>
        </p:nvSpPr>
        <p:spPr>
          <a:xfrm>
            <a:off x="3502269" y="4870938"/>
            <a:ext cx="2417884" cy="1679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7366E439-EC02-5800-EF67-4042F755F85F}"/>
              </a:ext>
            </a:extLst>
          </p:cNvPr>
          <p:cNvSpPr/>
          <p:nvPr/>
        </p:nvSpPr>
        <p:spPr>
          <a:xfrm>
            <a:off x="6062295" y="4870938"/>
            <a:ext cx="2417884" cy="1679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hlinkClick r:id="rId8" action="ppaction://hlinksldjump"/>
            <a:extLst>
              <a:ext uri="{FF2B5EF4-FFF2-40B4-BE49-F238E27FC236}">
                <a16:creationId xmlns:a16="http://schemas.microsoft.com/office/drawing/2014/main" id="{121F8B71-09F3-094A-1864-52FAA34ECDA2}"/>
              </a:ext>
            </a:extLst>
          </p:cNvPr>
          <p:cNvSpPr/>
          <p:nvPr/>
        </p:nvSpPr>
        <p:spPr>
          <a:xfrm>
            <a:off x="8636245" y="4870937"/>
            <a:ext cx="2417884" cy="1679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53679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705393-532F-590A-47FF-253AB46BD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491F1F57-9131-A443-B7CF-7357ABFC6E21}"/>
              </a:ext>
            </a:extLst>
          </p:cNvPr>
          <p:cNvSpPr/>
          <p:nvPr/>
        </p:nvSpPr>
        <p:spPr>
          <a:xfrm>
            <a:off x="852854" y="808892"/>
            <a:ext cx="1248508" cy="422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hlinkClick r:id="rId4" action="ppaction://hlinksldjump"/>
            <a:extLst>
              <a:ext uri="{FF2B5EF4-FFF2-40B4-BE49-F238E27FC236}">
                <a16:creationId xmlns:a16="http://schemas.microsoft.com/office/drawing/2014/main" id="{E7FA0357-4AD0-30D5-A79C-335D88D71F66}"/>
              </a:ext>
            </a:extLst>
          </p:cNvPr>
          <p:cNvSpPr/>
          <p:nvPr/>
        </p:nvSpPr>
        <p:spPr>
          <a:xfrm>
            <a:off x="10656276" y="889487"/>
            <a:ext cx="536331" cy="260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hlinkClick r:id="rId5" action="ppaction://hlinksldjump"/>
            <a:extLst>
              <a:ext uri="{FF2B5EF4-FFF2-40B4-BE49-F238E27FC236}">
                <a16:creationId xmlns:a16="http://schemas.microsoft.com/office/drawing/2014/main" id="{AA9A6FAB-D386-38D7-B8A8-EC13923D9CB9}"/>
              </a:ext>
            </a:extLst>
          </p:cNvPr>
          <p:cNvSpPr/>
          <p:nvPr/>
        </p:nvSpPr>
        <p:spPr>
          <a:xfrm>
            <a:off x="852854" y="4870937"/>
            <a:ext cx="2417884" cy="1679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hlinkClick r:id="rId6" action="ppaction://hlinksldjump"/>
            <a:extLst>
              <a:ext uri="{FF2B5EF4-FFF2-40B4-BE49-F238E27FC236}">
                <a16:creationId xmlns:a16="http://schemas.microsoft.com/office/drawing/2014/main" id="{6DE4B6BD-DA3E-B44E-7133-629C686391FB}"/>
              </a:ext>
            </a:extLst>
          </p:cNvPr>
          <p:cNvSpPr/>
          <p:nvPr/>
        </p:nvSpPr>
        <p:spPr>
          <a:xfrm>
            <a:off x="3502269" y="4870938"/>
            <a:ext cx="2417884" cy="1679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hlinkClick r:id="rId7" action="ppaction://hlinksldjump"/>
            <a:extLst>
              <a:ext uri="{FF2B5EF4-FFF2-40B4-BE49-F238E27FC236}">
                <a16:creationId xmlns:a16="http://schemas.microsoft.com/office/drawing/2014/main" id="{4613CD54-C79D-F963-8CE4-634F31F1F350}"/>
              </a:ext>
            </a:extLst>
          </p:cNvPr>
          <p:cNvSpPr/>
          <p:nvPr/>
        </p:nvSpPr>
        <p:spPr>
          <a:xfrm>
            <a:off x="6062295" y="4870938"/>
            <a:ext cx="2417884" cy="1679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hlinkClick r:id="rId8" action="ppaction://hlinksldjump"/>
            <a:extLst>
              <a:ext uri="{FF2B5EF4-FFF2-40B4-BE49-F238E27FC236}">
                <a16:creationId xmlns:a16="http://schemas.microsoft.com/office/drawing/2014/main" id="{2373E0BA-21FC-07B0-C0FC-AB1820C5F558}"/>
              </a:ext>
            </a:extLst>
          </p:cNvPr>
          <p:cNvSpPr/>
          <p:nvPr/>
        </p:nvSpPr>
        <p:spPr>
          <a:xfrm>
            <a:off x="8636245" y="4870937"/>
            <a:ext cx="2417884" cy="1679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55694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EB61A56-2ABE-F192-F1CF-EA3C512BC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491F1F57-9131-A443-B7CF-7357ABFC6E21}"/>
              </a:ext>
            </a:extLst>
          </p:cNvPr>
          <p:cNvSpPr/>
          <p:nvPr/>
        </p:nvSpPr>
        <p:spPr>
          <a:xfrm>
            <a:off x="852854" y="808892"/>
            <a:ext cx="1248508" cy="422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hlinkClick r:id="rId4" action="ppaction://hlinksldjump"/>
            <a:extLst>
              <a:ext uri="{FF2B5EF4-FFF2-40B4-BE49-F238E27FC236}">
                <a16:creationId xmlns:a16="http://schemas.microsoft.com/office/drawing/2014/main" id="{E7FA0357-4AD0-30D5-A79C-335D88D71F66}"/>
              </a:ext>
            </a:extLst>
          </p:cNvPr>
          <p:cNvSpPr/>
          <p:nvPr/>
        </p:nvSpPr>
        <p:spPr>
          <a:xfrm>
            <a:off x="10656276" y="889487"/>
            <a:ext cx="536331" cy="260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hlinkClick r:id="rId5" action="ppaction://hlinksldjump"/>
            <a:extLst>
              <a:ext uri="{FF2B5EF4-FFF2-40B4-BE49-F238E27FC236}">
                <a16:creationId xmlns:a16="http://schemas.microsoft.com/office/drawing/2014/main" id="{13E4E124-862D-B1EA-C2C1-A422896FBB6A}"/>
              </a:ext>
            </a:extLst>
          </p:cNvPr>
          <p:cNvSpPr/>
          <p:nvPr/>
        </p:nvSpPr>
        <p:spPr>
          <a:xfrm>
            <a:off x="852854" y="4870937"/>
            <a:ext cx="2417884" cy="1679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hlinkClick r:id="rId6" action="ppaction://hlinksldjump"/>
            <a:extLst>
              <a:ext uri="{FF2B5EF4-FFF2-40B4-BE49-F238E27FC236}">
                <a16:creationId xmlns:a16="http://schemas.microsoft.com/office/drawing/2014/main" id="{C9CE59AC-80F3-0E25-9B7F-26598E66C89D}"/>
              </a:ext>
            </a:extLst>
          </p:cNvPr>
          <p:cNvSpPr/>
          <p:nvPr/>
        </p:nvSpPr>
        <p:spPr>
          <a:xfrm>
            <a:off x="3502269" y="4870938"/>
            <a:ext cx="2417884" cy="1679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hlinkClick r:id="rId7" action="ppaction://hlinksldjump"/>
            <a:extLst>
              <a:ext uri="{FF2B5EF4-FFF2-40B4-BE49-F238E27FC236}">
                <a16:creationId xmlns:a16="http://schemas.microsoft.com/office/drawing/2014/main" id="{118A4309-8783-9EFF-56FD-43CCD22BF6D9}"/>
              </a:ext>
            </a:extLst>
          </p:cNvPr>
          <p:cNvSpPr/>
          <p:nvPr/>
        </p:nvSpPr>
        <p:spPr>
          <a:xfrm>
            <a:off x="6062295" y="4870938"/>
            <a:ext cx="2417884" cy="1679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 15">
            <a:hlinkClick r:id="rId8" action="ppaction://hlinksldjump"/>
            <a:extLst>
              <a:ext uri="{FF2B5EF4-FFF2-40B4-BE49-F238E27FC236}">
                <a16:creationId xmlns:a16="http://schemas.microsoft.com/office/drawing/2014/main" id="{6301A24F-0EE2-5203-C8F4-EAEB08366A2B}"/>
              </a:ext>
            </a:extLst>
          </p:cNvPr>
          <p:cNvSpPr/>
          <p:nvPr/>
        </p:nvSpPr>
        <p:spPr>
          <a:xfrm>
            <a:off x="8636245" y="4870937"/>
            <a:ext cx="2417884" cy="1679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94828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CBF7F7-DAB0-6ED1-99E0-CCE124BA5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491F1F57-9131-A443-B7CF-7357ABFC6E21}"/>
              </a:ext>
            </a:extLst>
          </p:cNvPr>
          <p:cNvSpPr/>
          <p:nvPr/>
        </p:nvSpPr>
        <p:spPr>
          <a:xfrm>
            <a:off x="852854" y="808892"/>
            <a:ext cx="1248508" cy="422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hlinkClick r:id="rId4" action="ppaction://hlinksldjump"/>
            <a:extLst>
              <a:ext uri="{FF2B5EF4-FFF2-40B4-BE49-F238E27FC236}">
                <a16:creationId xmlns:a16="http://schemas.microsoft.com/office/drawing/2014/main" id="{E7FA0357-4AD0-30D5-A79C-335D88D71F66}"/>
              </a:ext>
            </a:extLst>
          </p:cNvPr>
          <p:cNvSpPr/>
          <p:nvPr/>
        </p:nvSpPr>
        <p:spPr>
          <a:xfrm>
            <a:off x="10656276" y="889487"/>
            <a:ext cx="536331" cy="260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hlinkClick r:id="rId5" action="ppaction://hlinksldjump"/>
            <a:extLst>
              <a:ext uri="{FF2B5EF4-FFF2-40B4-BE49-F238E27FC236}">
                <a16:creationId xmlns:a16="http://schemas.microsoft.com/office/drawing/2014/main" id="{9841217E-C4DB-6605-2912-3DF4BBA9F170}"/>
              </a:ext>
            </a:extLst>
          </p:cNvPr>
          <p:cNvSpPr/>
          <p:nvPr/>
        </p:nvSpPr>
        <p:spPr>
          <a:xfrm>
            <a:off x="852854" y="4870937"/>
            <a:ext cx="2417884" cy="1679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hlinkClick r:id="rId6" action="ppaction://hlinksldjump"/>
            <a:extLst>
              <a:ext uri="{FF2B5EF4-FFF2-40B4-BE49-F238E27FC236}">
                <a16:creationId xmlns:a16="http://schemas.microsoft.com/office/drawing/2014/main" id="{DC611A29-97B4-0C12-6B59-D9DD4F5BE0C2}"/>
              </a:ext>
            </a:extLst>
          </p:cNvPr>
          <p:cNvSpPr/>
          <p:nvPr/>
        </p:nvSpPr>
        <p:spPr>
          <a:xfrm>
            <a:off x="3502269" y="4870938"/>
            <a:ext cx="2417884" cy="1679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hlinkClick r:id="rId7" action="ppaction://hlinksldjump"/>
            <a:extLst>
              <a:ext uri="{FF2B5EF4-FFF2-40B4-BE49-F238E27FC236}">
                <a16:creationId xmlns:a16="http://schemas.microsoft.com/office/drawing/2014/main" id="{DA83DDFD-49B3-2FC7-4982-AAC5ED9E74E3}"/>
              </a:ext>
            </a:extLst>
          </p:cNvPr>
          <p:cNvSpPr/>
          <p:nvPr/>
        </p:nvSpPr>
        <p:spPr>
          <a:xfrm>
            <a:off x="6062295" y="4870938"/>
            <a:ext cx="2417884" cy="1679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hlinkClick r:id="rId8" action="ppaction://hlinksldjump"/>
            <a:extLst>
              <a:ext uri="{FF2B5EF4-FFF2-40B4-BE49-F238E27FC236}">
                <a16:creationId xmlns:a16="http://schemas.microsoft.com/office/drawing/2014/main" id="{D35E1F8A-0760-7188-C495-6A2557F30205}"/>
              </a:ext>
            </a:extLst>
          </p:cNvPr>
          <p:cNvSpPr/>
          <p:nvPr/>
        </p:nvSpPr>
        <p:spPr>
          <a:xfrm>
            <a:off x="8636245" y="4870937"/>
            <a:ext cx="2417884" cy="1679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01194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Dwicakra Danielle</dc:creator>
  <cp:lastModifiedBy>Dwicakra Danielle</cp:lastModifiedBy>
  <cp:revision>2</cp:revision>
  <dcterms:created xsi:type="dcterms:W3CDTF">2022-08-15T14:47:10Z</dcterms:created>
  <dcterms:modified xsi:type="dcterms:W3CDTF">2022-08-15T15:33:02Z</dcterms:modified>
</cp:coreProperties>
</file>